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62" r:id="rId6"/>
    <p:sldId id="259" r:id="rId7"/>
    <p:sldId id="260" r:id="rId8"/>
    <p:sldId id="261" r:id="rId9"/>
    <p:sldId id="263" r:id="rId10"/>
    <p:sldId id="266"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F79F5D-B728-4BBB-A106-8FD1C357B691}" v="1" dt="2022-10-18T10:25:05.5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va üprus" userId="948379b662124d99" providerId="LiveId" clId="{A1F79F5D-B728-4BBB-A106-8FD1C357B691}"/>
    <pc:docChg chg="custSel modSld">
      <pc:chgData name="eva üprus" userId="948379b662124d99" providerId="LiveId" clId="{A1F79F5D-B728-4BBB-A106-8FD1C357B691}" dt="2022-10-18T10:27:36.669" v="76" actId="20577"/>
      <pc:docMkLst>
        <pc:docMk/>
      </pc:docMkLst>
      <pc:sldChg chg="modSp mod">
        <pc:chgData name="eva üprus" userId="948379b662124d99" providerId="LiveId" clId="{A1F79F5D-B728-4BBB-A106-8FD1C357B691}" dt="2022-10-18T10:25:08.805" v="2" actId="1076"/>
        <pc:sldMkLst>
          <pc:docMk/>
          <pc:sldMk cId="377153929" sldId="259"/>
        </pc:sldMkLst>
        <pc:graphicFrameChg chg="mod">
          <ac:chgData name="eva üprus" userId="948379b662124d99" providerId="LiveId" clId="{A1F79F5D-B728-4BBB-A106-8FD1C357B691}" dt="2022-10-18T10:25:08.805" v="2" actId="1076"/>
          <ac:graphicFrameMkLst>
            <pc:docMk/>
            <pc:sldMk cId="377153929" sldId="259"/>
            <ac:graphicFrameMk id="4" creationId="{23265F4E-6AE9-436D-8B26-08B54E78BA5A}"/>
          </ac:graphicFrameMkLst>
        </pc:graphicFrameChg>
      </pc:sldChg>
      <pc:sldChg chg="modSp mod">
        <pc:chgData name="eva üprus" userId="948379b662124d99" providerId="LiveId" clId="{A1F79F5D-B728-4BBB-A106-8FD1C357B691}" dt="2022-10-18T10:27:36.669" v="76" actId="20577"/>
        <pc:sldMkLst>
          <pc:docMk/>
          <pc:sldMk cId="3354671746" sldId="266"/>
        </pc:sldMkLst>
        <pc:spChg chg="mod">
          <ac:chgData name="eva üprus" userId="948379b662124d99" providerId="LiveId" clId="{A1F79F5D-B728-4BBB-A106-8FD1C357B691}" dt="2022-10-18T10:27:36.669" v="76" actId="20577"/>
          <ac:spMkLst>
            <pc:docMk/>
            <pc:sldMk cId="3354671746" sldId="266"/>
            <ac:spMk id="3" creationId="{32877CD9-8C1A-BA4B-FEB8-941F255B46E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t-EE"/>
              <a:t>Klõpsake juhteksemplari pealkirja laadi redigeerimiseks</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a:t>Klõpsake juhteksemplari alapealkirja laadi redigeerimiseks</a:t>
            </a:r>
            <a:endParaRPr lang="en-US" dirty="0"/>
          </a:p>
        </p:txBody>
      </p:sp>
      <p:sp>
        <p:nvSpPr>
          <p:cNvPr id="4" name="Date Placeholder 3"/>
          <p:cNvSpPr>
            <a:spLocks noGrp="1"/>
          </p:cNvSpPr>
          <p:nvPr>
            <p:ph type="dt" sz="half" idx="10"/>
          </p:nvPr>
        </p:nvSpPr>
        <p:spPr/>
        <p:txBody>
          <a:bodyPr/>
          <a:lstStyle/>
          <a:p>
            <a:fld id="{7556ED49-A37E-4FBA-AEDA-C1C378C3527D}" type="datetimeFigureOut">
              <a:rPr lang="en-US" smtClean="0"/>
              <a:t>10/18/2022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40CC531-6C5E-45B4-8780-92411C778065}" type="slidenum">
              <a:rPr lang="en-US" smtClean="0"/>
              <a:t>‹#›</a:t>
            </a:fld>
            <a:endParaRPr lang="en-US"/>
          </a:p>
        </p:txBody>
      </p:sp>
    </p:spTree>
    <p:extLst>
      <p:ext uri="{BB962C8B-B14F-4D97-AF65-F5344CB8AC3E}">
        <p14:creationId xmlns:p14="http://schemas.microsoft.com/office/powerpoint/2010/main" val="1944110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ealkiri ja pildiallkiri">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t-EE"/>
              <a:t>Klõpsake juhteksemplari pealkirja laadi redigeerimiseks</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Klõpsake juhteksemplari tekstilaadide redigeerimiseks</a:t>
            </a:r>
          </a:p>
        </p:txBody>
      </p:sp>
      <p:sp>
        <p:nvSpPr>
          <p:cNvPr id="4" name="Date Placeholder 3"/>
          <p:cNvSpPr>
            <a:spLocks noGrp="1"/>
          </p:cNvSpPr>
          <p:nvPr>
            <p:ph type="dt" sz="half" idx="10"/>
          </p:nvPr>
        </p:nvSpPr>
        <p:spPr/>
        <p:txBody>
          <a:bodyPr/>
          <a:lstStyle/>
          <a:p>
            <a:fld id="{7556ED49-A37E-4FBA-AEDA-C1C378C3527D}" type="datetimeFigureOut">
              <a:rPr lang="en-US" smtClean="0"/>
              <a:t>10/18/2022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0CC531-6C5E-45B4-8780-92411C778065}" type="slidenum">
              <a:rPr lang="en-US" smtClean="0"/>
              <a:t>‹#›</a:t>
            </a:fld>
            <a:endParaRPr lang="en-US"/>
          </a:p>
        </p:txBody>
      </p:sp>
    </p:spTree>
    <p:extLst>
      <p:ext uri="{BB962C8B-B14F-4D97-AF65-F5344CB8AC3E}">
        <p14:creationId xmlns:p14="http://schemas.microsoft.com/office/powerpoint/2010/main" val="30121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iiteallkirjaga tsitaa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t-EE"/>
              <a:t>Klõpsake juhteksemplari pealkirja laadi redigeerimiseks</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a:t>Klõpsake juhteksemplari tekstilaadide redigeerimiseks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Klõpsake juhteksemplari tekstilaadide redigeerimiseks</a:t>
            </a:r>
          </a:p>
        </p:txBody>
      </p:sp>
      <p:sp>
        <p:nvSpPr>
          <p:cNvPr id="4" name="Date Placeholder 3"/>
          <p:cNvSpPr>
            <a:spLocks noGrp="1"/>
          </p:cNvSpPr>
          <p:nvPr>
            <p:ph type="dt" sz="half" idx="10"/>
          </p:nvPr>
        </p:nvSpPr>
        <p:spPr/>
        <p:txBody>
          <a:bodyPr/>
          <a:lstStyle/>
          <a:p>
            <a:fld id="{7556ED49-A37E-4FBA-AEDA-C1C378C3527D}" type="datetimeFigureOut">
              <a:rPr lang="en-US" smtClean="0"/>
              <a:t>10/18/2022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0CC531-6C5E-45B4-8780-92411C77806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26274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siitkaa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t-EE"/>
              <a:t>Klõpsake juhteksemplari pealkirja laadi redigeerimiseks</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a:t>Klõpsake juhteksemplari tekstilaadide redigeerimiseks</a:t>
            </a:r>
          </a:p>
        </p:txBody>
      </p:sp>
      <p:sp>
        <p:nvSpPr>
          <p:cNvPr id="5" name="Date Placeholder 4"/>
          <p:cNvSpPr>
            <a:spLocks noGrp="1"/>
          </p:cNvSpPr>
          <p:nvPr>
            <p:ph type="dt" sz="half" idx="10"/>
          </p:nvPr>
        </p:nvSpPr>
        <p:spPr/>
        <p:txBody>
          <a:bodyPr/>
          <a:lstStyle/>
          <a:p>
            <a:fld id="{7556ED49-A37E-4FBA-AEDA-C1C378C3527D}" type="datetimeFigureOut">
              <a:rPr lang="en-US" smtClean="0"/>
              <a:t>10/18/2022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0CC531-6C5E-45B4-8780-92411C778065}" type="slidenum">
              <a:rPr lang="en-US" smtClean="0"/>
              <a:t>‹#›</a:t>
            </a:fld>
            <a:endParaRPr lang="en-US"/>
          </a:p>
        </p:txBody>
      </p:sp>
    </p:spTree>
    <p:extLst>
      <p:ext uri="{BB962C8B-B14F-4D97-AF65-F5344CB8AC3E}">
        <p14:creationId xmlns:p14="http://schemas.microsoft.com/office/powerpoint/2010/main" val="1028425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sitaadi visiitkaar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t-EE"/>
              <a:t>Klõpsake juhteksemplari pealkirja laadi redigeerimiseks</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a:t>Klõpsake juhteksemplari tekstilaadide redigeerimiseks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a:t>Klõpsake juhteksemplari tekstilaadide redigeerimiseks</a:t>
            </a:r>
          </a:p>
        </p:txBody>
      </p:sp>
      <p:sp>
        <p:nvSpPr>
          <p:cNvPr id="5" name="Date Placeholder 4"/>
          <p:cNvSpPr>
            <a:spLocks noGrp="1"/>
          </p:cNvSpPr>
          <p:nvPr>
            <p:ph type="dt" sz="half" idx="10"/>
          </p:nvPr>
        </p:nvSpPr>
        <p:spPr/>
        <p:txBody>
          <a:bodyPr/>
          <a:lstStyle/>
          <a:p>
            <a:fld id="{7556ED49-A37E-4FBA-AEDA-C1C378C3527D}" type="datetimeFigureOut">
              <a:rPr lang="en-US" smtClean="0"/>
              <a:t>10/18/2022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0CC531-6C5E-45B4-8780-92411C77806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33457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Õige või val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t-EE"/>
              <a:t>Klõpsake juhteksemplari pealkirja laadi redigeerimiseks</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a:t>Klõpsake juhteksemplari tekstilaadide redigeerimiseks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a:t>Klõpsake juhteksemplari tekstilaadide redigeerimiseks</a:t>
            </a:r>
          </a:p>
        </p:txBody>
      </p:sp>
      <p:sp>
        <p:nvSpPr>
          <p:cNvPr id="5" name="Date Placeholder 4"/>
          <p:cNvSpPr>
            <a:spLocks noGrp="1"/>
          </p:cNvSpPr>
          <p:nvPr>
            <p:ph type="dt" sz="half" idx="10"/>
          </p:nvPr>
        </p:nvSpPr>
        <p:spPr/>
        <p:txBody>
          <a:bodyPr/>
          <a:lstStyle/>
          <a:p>
            <a:fld id="{7556ED49-A37E-4FBA-AEDA-C1C378C3527D}" type="datetimeFigureOut">
              <a:rPr lang="en-US" smtClean="0"/>
              <a:t>10/18/2022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0CC531-6C5E-45B4-8780-92411C778065}" type="slidenum">
              <a:rPr lang="en-US" smtClean="0"/>
              <a:t>‹#›</a:t>
            </a:fld>
            <a:endParaRPr lang="en-US"/>
          </a:p>
        </p:txBody>
      </p:sp>
    </p:spTree>
    <p:extLst>
      <p:ext uri="{BB962C8B-B14F-4D97-AF65-F5344CB8AC3E}">
        <p14:creationId xmlns:p14="http://schemas.microsoft.com/office/powerpoint/2010/main" val="4257576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Klõpsake juhteksemplari pealkirja laadi redigeerimiseks</a:t>
            </a:r>
            <a:endParaRPr lang="en-US" dirty="0"/>
          </a:p>
        </p:txBody>
      </p:sp>
      <p:sp>
        <p:nvSpPr>
          <p:cNvPr id="3" name="Vertical Text Placeholder 2"/>
          <p:cNvSpPr>
            <a:spLocks noGrp="1"/>
          </p:cNvSpPr>
          <p:nvPr>
            <p:ph type="body" orient="vert" idx="1"/>
          </p:nvPr>
        </p:nvSpPr>
        <p:spPr/>
        <p:txBody>
          <a:bodyPr vert="eaVert" ancho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7556ED49-A37E-4FBA-AEDA-C1C378C3527D}" type="datetimeFigureOut">
              <a:rPr lang="en-US" smtClean="0"/>
              <a:t>10/18/2022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0CC531-6C5E-45B4-8780-92411C778065}" type="slidenum">
              <a:rPr lang="en-US" smtClean="0"/>
              <a:t>‹#›</a:t>
            </a:fld>
            <a:endParaRPr lang="en-US"/>
          </a:p>
        </p:txBody>
      </p:sp>
    </p:spTree>
    <p:extLst>
      <p:ext uri="{BB962C8B-B14F-4D97-AF65-F5344CB8AC3E}">
        <p14:creationId xmlns:p14="http://schemas.microsoft.com/office/powerpoint/2010/main" val="697165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t-EE"/>
              <a:t>Klõpsake juhteksemplari pealkirja laadi redigeerimiseks</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7556ED49-A37E-4FBA-AEDA-C1C378C3527D}" type="datetimeFigureOut">
              <a:rPr lang="en-US" smtClean="0"/>
              <a:t>10/18/2022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0CC531-6C5E-45B4-8780-92411C778065}" type="slidenum">
              <a:rPr lang="en-US" smtClean="0"/>
              <a:t>‹#›</a:t>
            </a:fld>
            <a:endParaRPr lang="en-US"/>
          </a:p>
        </p:txBody>
      </p:sp>
    </p:spTree>
    <p:extLst>
      <p:ext uri="{BB962C8B-B14F-4D97-AF65-F5344CB8AC3E}">
        <p14:creationId xmlns:p14="http://schemas.microsoft.com/office/powerpoint/2010/main" val="2547015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t-EE"/>
              <a:t>Klõpsake juhteksemplari pealkirja laadi redigeerimiseks</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7556ED49-A37E-4FBA-AEDA-C1C378C3527D}" type="datetimeFigureOut">
              <a:rPr lang="en-US" smtClean="0"/>
              <a:t>10/18/2022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0CC531-6C5E-45B4-8780-92411C778065}" type="slidenum">
              <a:rPr lang="en-US" smtClean="0"/>
              <a:t>‹#›</a:t>
            </a:fld>
            <a:endParaRPr lang="en-US"/>
          </a:p>
        </p:txBody>
      </p:sp>
    </p:spTree>
    <p:extLst>
      <p:ext uri="{BB962C8B-B14F-4D97-AF65-F5344CB8AC3E}">
        <p14:creationId xmlns:p14="http://schemas.microsoft.com/office/powerpoint/2010/main" val="418098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t-EE"/>
              <a:t>Klõpsake juhteksemplari pealkirja laadi redigeerimiseks</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Klõpsake juhteksemplari tekstilaadide redigeerimiseks</a:t>
            </a:r>
          </a:p>
        </p:txBody>
      </p:sp>
      <p:sp>
        <p:nvSpPr>
          <p:cNvPr id="4" name="Date Placeholder 3"/>
          <p:cNvSpPr>
            <a:spLocks noGrp="1"/>
          </p:cNvSpPr>
          <p:nvPr>
            <p:ph type="dt" sz="half" idx="10"/>
          </p:nvPr>
        </p:nvSpPr>
        <p:spPr/>
        <p:txBody>
          <a:bodyPr/>
          <a:lstStyle/>
          <a:p>
            <a:fld id="{7556ED49-A37E-4FBA-AEDA-C1C378C3527D}" type="datetimeFigureOut">
              <a:rPr lang="en-US" smtClean="0"/>
              <a:t>10/18/2022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0CC531-6C5E-45B4-8780-92411C778065}" type="slidenum">
              <a:rPr lang="en-US" smtClean="0"/>
              <a:t>‹#›</a:t>
            </a:fld>
            <a:endParaRPr lang="en-US"/>
          </a:p>
        </p:txBody>
      </p:sp>
    </p:spTree>
    <p:extLst>
      <p:ext uri="{BB962C8B-B14F-4D97-AF65-F5344CB8AC3E}">
        <p14:creationId xmlns:p14="http://schemas.microsoft.com/office/powerpoint/2010/main" val="189181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t-EE"/>
              <a:t>Klõpsake juhteksemplari pealkirja laadi redigeerimiseks</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Date Placeholder 4"/>
          <p:cNvSpPr>
            <a:spLocks noGrp="1"/>
          </p:cNvSpPr>
          <p:nvPr>
            <p:ph type="dt" sz="half" idx="10"/>
          </p:nvPr>
        </p:nvSpPr>
        <p:spPr/>
        <p:txBody>
          <a:bodyPr/>
          <a:lstStyle/>
          <a:p>
            <a:fld id="{7556ED49-A37E-4FBA-AEDA-C1C378C3527D}" type="datetimeFigureOut">
              <a:rPr lang="en-US" smtClean="0"/>
              <a:t>10/18/2022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40CC531-6C5E-45B4-8780-92411C778065}" type="slidenum">
              <a:rPr lang="en-US" smtClean="0"/>
              <a:t>‹#›</a:t>
            </a:fld>
            <a:endParaRPr lang="en-US"/>
          </a:p>
        </p:txBody>
      </p:sp>
    </p:spTree>
    <p:extLst>
      <p:ext uri="{BB962C8B-B14F-4D97-AF65-F5344CB8AC3E}">
        <p14:creationId xmlns:p14="http://schemas.microsoft.com/office/powerpoint/2010/main" val="1551593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t-EE"/>
              <a:t>Klõpsake juhteksemplari pealkirja laadi redigeerimiseks</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7" name="Date Placeholder 6"/>
          <p:cNvSpPr>
            <a:spLocks noGrp="1"/>
          </p:cNvSpPr>
          <p:nvPr>
            <p:ph type="dt" sz="half" idx="10"/>
          </p:nvPr>
        </p:nvSpPr>
        <p:spPr/>
        <p:txBody>
          <a:bodyPr/>
          <a:lstStyle/>
          <a:p>
            <a:fld id="{7556ED49-A37E-4FBA-AEDA-C1C378C3527D}" type="datetimeFigureOut">
              <a:rPr lang="en-US" smtClean="0"/>
              <a:t>10/18/2022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40CC531-6C5E-45B4-8780-92411C778065}" type="slidenum">
              <a:rPr lang="en-US" smtClean="0"/>
              <a:t>‹#›</a:t>
            </a:fld>
            <a:endParaRPr lang="en-US"/>
          </a:p>
        </p:txBody>
      </p:sp>
    </p:spTree>
    <p:extLst>
      <p:ext uri="{BB962C8B-B14F-4D97-AF65-F5344CB8AC3E}">
        <p14:creationId xmlns:p14="http://schemas.microsoft.com/office/powerpoint/2010/main" val="2170809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Klõpsake juhteksemplari pealkirja laadi redigeerimiseks</a:t>
            </a:r>
            <a:endParaRPr lang="en-US" dirty="0"/>
          </a:p>
        </p:txBody>
      </p:sp>
      <p:sp>
        <p:nvSpPr>
          <p:cNvPr id="3" name="Date Placeholder 2"/>
          <p:cNvSpPr>
            <a:spLocks noGrp="1"/>
          </p:cNvSpPr>
          <p:nvPr>
            <p:ph type="dt" sz="half" idx="10"/>
          </p:nvPr>
        </p:nvSpPr>
        <p:spPr/>
        <p:txBody>
          <a:bodyPr/>
          <a:lstStyle/>
          <a:p>
            <a:fld id="{7556ED49-A37E-4FBA-AEDA-C1C378C3527D}" type="datetimeFigureOut">
              <a:rPr lang="en-US" smtClean="0"/>
              <a:t>10/18/2022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40CC531-6C5E-45B4-8780-92411C778065}" type="slidenum">
              <a:rPr lang="en-US" smtClean="0"/>
              <a:t>‹#›</a:t>
            </a:fld>
            <a:endParaRPr lang="en-US"/>
          </a:p>
        </p:txBody>
      </p:sp>
    </p:spTree>
    <p:extLst>
      <p:ext uri="{BB962C8B-B14F-4D97-AF65-F5344CB8AC3E}">
        <p14:creationId xmlns:p14="http://schemas.microsoft.com/office/powerpoint/2010/main" val="139762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56ED49-A37E-4FBA-AEDA-C1C378C3527D}" type="datetimeFigureOut">
              <a:rPr lang="en-US" smtClean="0"/>
              <a:t>10/18/2022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40CC531-6C5E-45B4-8780-92411C778065}" type="slidenum">
              <a:rPr lang="en-US" smtClean="0"/>
              <a:t>‹#›</a:t>
            </a:fld>
            <a:endParaRPr lang="en-US"/>
          </a:p>
        </p:txBody>
      </p:sp>
    </p:spTree>
    <p:extLst>
      <p:ext uri="{BB962C8B-B14F-4D97-AF65-F5344CB8AC3E}">
        <p14:creationId xmlns:p14="http://schemas.microsoft.com/office/powerpoint/2010/main" val="283070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t-EE"/>
              <a:t>Klõpsake juhteksemplari pealkirja laadi redigeerimiseks</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Klõpsake juhteksemplari tekstilaadide redigeerimiseks</a:t>
            </a:r>
          </a:p>
        </p:txBody>
      </p:sp>
      <p:sp>
        <p:nvSpPr>
          <p:cNvPr id="5" name="Date Placeholder 4"/>
          <p:cNvSpPr>
            <a:spLocks noGrp="1"/>
          </p:cNvSpPr>
          <p:nvPr>
            <p:ph type="dt" sz="half" idx="10"/>
          </p:nvPr>
        </p:nvSpPr>
        <p:spPr/>
        <p:txBody>
          <a:bodyPr/>
          <a:lstStyle/>
          <a:p>
            <a:fld id="{7556ED49-A37E-4FBA-AEDA-C1C378C3527D}" type="datetimeFigureOut">
              <a:rPr lang="en-US" smtClean="0"/>
              <a:t>10/18/2022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40CC531-6C5E-45B4-8780-92411C778065}" type="slidenum">
              <a:rPr lang="en-US" smtClean="0"/>
              <a:t>‹#›</a:t>
            </a:fld>
            <a:endParaRPr lang="en-US"/>
          </a:p>
        </p:txBody>
      </p:sp>
    </p:spTree>
    <p:extLst>
      <p:ext uri="{BB962C8B-B14F-4D97-AF65-F5344CB8AC3E}">
        <p14:creationId xmlns:p14="http://schemas.microsoft.com/office/powerpoint/2010/main" val="2746629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t-EE"/>
              <a:t>Klõpsake juhteksemplari pealkirja laadi redigeerimiseks</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a:t>Pildi lisamiseks klõpsake ikooni</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Klõpsake juhteksemplari tekstilaadide redigeerimiseks</a:t>
            </a:r>
          </a:p>
        </p:txBody>
      </p:sp>
      <p:sp>
        <p:nvSpPr>
          <p:cNvPr id="5" name="Date Placeholder 4"/>
          <p:cNvSpPr>
            <a:spLocks noGrp="1"/>
          </p:cNvSpPr>
          <p:nvPr>
            <p:ph type="dt" sz="half" idx="10"/>
          </p:nvPr>
        </p:nvSpPr>
        <p:spPr/>
        <p:txBody>
          <a:bodyPr/>
          <a:lstStyle/>
          <a:p>
            <a:fld id="{7556ED49-A37E-4FBA-AEDA-C1C378C3527D}" type="datetimeFigureOut">
              <a:rPr lang="en-US" smtClean="0"/>
              <a:t>10/18/2022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0CC531-6C5E-45B4-8780-92411C778065}" type="slidenum">
              <a:rPr lang="en-US" smtClean="0"/>
              <a:t>‹#›</a:t>
            </a:fld>
            <a:endParaRPr lang="en-US"/>
          </a:p>
        </p:txBody>
      </p:sp>
    </p:spTree>
    <p:extLst>
      <p:ext uri="{BB962C8B-B14F-4D97-AF65-F5344CB8AC3E}">
        <p14:creationId xmlns:p14="http://schemas.microsoft.com/office/powerpoint/2010/main" val="3044518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t-EE"/>
              <a:t>Klõpsake juhteksemplari pealkirja laadi redigeerimiseks</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556ED49-A37E-4FBA-AEDA-C1C378C3527D}" type="datetimeFigureOut">
              <a:rPr lang="en-US" smtClean="0"/>
              <a:t>10/18/2022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40CC531-6C5E-45B4-8780-92411C778065}" type="slidenum">
              <a:rPr lang="en-US" smtClean="0"/>
              <a:t>‹#›</a:t>
            </a:fld>
            <a:endParaRPr lang="en-US"/>
          </a:p>
        </p:txBody>
      </p:sp>
    </p:spTree>
    <p:extLst>
      <p:ext uri="{BB962C8B-B14F-4D97-AF65-F5344CB8AC3E}">
        <p14:creationId xmlns:p14="http://schemas.microsoft.com/office/powerpoint/2010/main" val="1555373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4A74E7B-1E9F-4E89-8695-02629F966539}"/>
              </a:ext>
            </a:extLst>
          </p:cNvPr>
          <p:cNvSpPr>
            <a:spLocks noGrp="1"/>
          </p:cNvSpPr>
          <p:nvPr>
            <p:ph type="ctrTitle"/>
          </p:nvPr>
        </p:nvSpPr>
        <p:spPr/>
        <p:txBody>
          <a:bodyPr/>
          <a:lstStyle/>
          <a:p>
            <a:r>
              <a:rPr lang="et-EE" dirty="0"/>
              <a:t>Tugiisikutöö abimaterjalid</a:t>
            </a:r>
            <a:endParaRPr lang="en-US" dirty="0"/>
          </a:p>
        </p:txBody>
      </p:sp>
      <p:sp>
        <p:nvSpPr>
          <p:cNvPr id="3" name="Alapealkiri 2">
            <a:extLst>
              <a:ext uri="{FF2B5EF4-FFF2-40B4-BE49-F238E27FC236}">
                <a16:creationId xmlns:a16="http://schemas.microsoft.com/office/drawing/2014/main" id="{F9A60143-53A2-4121-943D-01A548143153}"/>
              </a:ext>
            </a:extLst>
          </p:cNvPr>
          <p:cNvSpPr>
            <a:spLocks noGrp="1"/>
          </p:cNvSpPr>
          <p:nvPr>
            <p:ph type="subTitle" idx="1"/>
          </p:nvPr>
        </p:nvSpPr>
        <p:spPr/>
        <p:txBody>
          <a:bodyPr/>
          <a:lstStyle/>
          <a:p>
            <a:r>
              <a:rPr lang="et-EE" dirty="0"/>
              <a:t>Eva Üprus</a:t>
            </a:r>
            <a:endParaRPr lang="en-US" dirty="0"/>
          </a:p>
        </p:txBody>
      </p:sp>
    </p:spTree>
    <p:extLst>
      <p:ext uri="{BB962C8B-B14F-4D97-AF65-F5344CB8AC3E}">
        <p14:creationId xmlns:p14="http://schemas.microsoft.com/office/powerpoint/2010/main" val="575211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2CD58-F48D-42CC-A985-4ABDA42CC280}"/>
              </a:ext>
            </a:extLst>
          </p:cNvPr>
          <p:cNvSpPr>
            <a:spLocks noGrp="1"/>
          </p:cNvSpPr>
          <p:nvPr>
            <p:ph type="title"/>
          </p:nvPr>
        </p:nvSpPr>
        <p:spPr/>
        <p:txBody>
          <a:bodyPr/>
          <a:lstStyle/>
          <a:p>
            <a:r>
              <a:rPr lang="en-GB" dirty="0" err="1"/>
              <a:t>Koost</a:t>
            </a:r>
            <a:r>
              <a:rPr lang="et-EE" dirty="0"/>
              <a:t>öö vanglate ja kriminaalhooldusega</a:t>
            </a:r>
            <a:endParaRPr lang="en-GB" dirty="0"/>
          </a:p>
        </p:txBody>
      </p:sp>
      <p:sp>
        <p:nvSpPr>
          <p:cNvPr id="3" name="Content Placeholder 2">
            <a:extLst>
              <a:ext uri="{FF2B5EF4-FFF2-40B4-BE49-F238E27FC236}">
                <a16:creationId xmlns:a16="http://schemas.microsoft.com/office/drawing/2014/main" id="{32877CD9-8C1A-BA4B-FEB8-941F255B46EC}"/>
              </a:ext>
            </a:extLst>
          </p:cNvPr>
          <p:cNvSpPr>
            <a:spLocks noGrp="1"/>
          </p:cNvSpPr>
          <p:nvPr>
            <p:ph idx="1"/>
          </p:nvPr>
        </p:nvSpPr>
        <p:spPr/>
        <p:txBody>
          <a:bodyPr>
            <a:normAutofit lnSpcReduction="10000"/>
          </a:bodyPr>
          <a:lstStyle/>
          <a:p>
            <a:r>
              <a:rPr lang="et-EE" dirty="0"/>
              <a:t>Kriminaalhooldusele minevate inimeste puhul võtab kriminaalhooldaja tugiisikuga ühendust</a:t>
            </a:r>
          </a:p>
          <a:p>
            <a:r>
              <a:rPr lang="et-EE" dirty="0"/>
              <a:t>Infovahetus inimesega toimuva osas, kui muutub elukoht, kontaktnumber</a:t>
            </a:r>
          </a:p>
          <a:p>
            <a:r>
              <a:rPr lang="et-EE" dirty="0"/>
              <a:t>Kui ei saa kontakti, küsida</a:t>
            </a:r>
          </a:p>
          <a:p>
            <a:r>
              <a:rPr lang="et-EE" dirty="0"/>
              <a:t>Kui uus rikkumine, teavitada</a:t>
            </a:r>
          </a:p>
          <a:p>
            <a:r>
              <a:rPr lang="et-EE" dirty="0"/>
              <a:t>Kui lahkub keskusest/vahetab elukohta, samuti </a:t>
            </a:r>
            <a:r>
              <a:rPr lang="et-EE"/>
              <a:t>ühendust hoida</a:t>
            </a:r>
            <a:endParaRPr lang="et-EE" dirty="0"/>
          </a:p>
          <a:p>
            <a:pPr marL="0" indent="0">
              <a:buNone/>
            </a:pPr>
            <a:endParaRPr lang="et-EE" dirty="0"/>
          </a:p>
          <a:p>
            <a:pPr marL="0" indent="0">
              <a:buNone/>
            </a:pPr>
            <a:endParaRPr lang="et-EE" dirty="0"/>
          </a:p>
          <a:p>
            <a:pPr marL="0" indent="0">
              <a:buNone/>
            </a:pPr>
            <a:endParaRPr lang="et-EE" dirty="0"/>
          </a:p>
          <a:p>
            <a:r>
              <a:rPr lang="et-EE" dirty="0"/>
              <a:t>Kokkulepe ja muud abidokumendid on FB grupi failide kaustas!</a:t>
            </a:r>
            <a:endParaRPr lang="en-GB" dirty="0"/>
          </a:p>
        </p:txBody>
      </p:sp>
    </p:spTree>
    <p:extLst>
      <p:ext uri="{BB962C8B-B14F-4D97-AF65-F5344CB8AC3E}">
        <p14:creationId xmlns:p14="http://schemas.microsoft.com/office/powerpoint/2010/main" val="3354671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ED0E02F-CDE1-40C0-9718-01DE3899D542}"/>
              </a:ext>
            </a:extLst>
          </p:cNvPr>
          <p:cNvSpPr>
            <a:spLocks noGrp="1"/>
          </p:cNvSpPr>
          <p:nvPr>
            <p:ph type="title"/>
          </p:nvPr>
        </p:nvSpPr>
        <p:spPr/>
        <p:txBody>
          <a:bodyPr/>
          <a:lstStyle/>
          <a:p>
            <a:r>
              <a:rPr lang="et-EE" dirty="0"/>
              <a:t>Lepingud</a:t>
            </a:r>
            <a:endParaRPr lang="en-US" dirty="0"/>
          </a:p>
        </p:txBody>
      </p:sp>
      <p:sp>
        <p:nvSpPr>
          <p:cNvPr id="3" name="Sisu kohatäide 2">
            <a:extLst>
              <a:ext uri="{FF2B5EF4-FFF2-40B4-BE49-F238E27FC236}">
                <a16:creationId xmlns:a16="http://schemas.microsoft.com/office/drawing/2014/main" id="{8295D769-0B20-4216-AEAF-E4C083145D85}"/>
              </a:ext>
            </a:extLst>
          </p:cNvPr>
          <p:cNvSpPr>
            <a:spLocks noGrp="1"/>
          </p:cNvSpPr>
          <p:nvPr>
            <p:ph idx="1"/>
          </p:nvPr>
        </p:nvSpPr>
        <p:spPr/>
        <p:txBody>
          <a:bodyPr/>
          <a:lstStyle/>
          <a:p>
            <a:r>
              <a:rPr lang="et-EE" dirty="0"/>
              <a:t>Aastased töövõtulepingud (-31.detsember)</a:t>
            </a:r>
          </a:p>
          <a:p>
            <a:r>
              <a:rPr lang="et-EE" dirty="0"/>
              <a:t>Aluseks vanglalubade vormistamisele</a:t>
            </a:r>
          </a:p>
          <a:p>
            <a:r>
              <a:rPr lang="et-EE" dirty="0"/>
              <a:t>Töötasu on 7,47 EUR (bruto)</a:t>
            </a:r>
          </a:p>
          <a:p>
            <a:r>
              <a:rPr lang="et-EE" dirty="0"/>
              <a:t>Sõidukompensatsioon kuludokumentide alusel+ </a:t>
            </a:r>
            <a:r>
              <a:rPr lang="et-EE" dirty="0" err="1"/>
              <a:t>Bolt</a:t>
            </a:r>
            <a:r>
              <a:rPr lang="et-EE" dirty="0"/>
              <a:t> rakenduses (kuni 50eur)</a:t>
            </a:r>
          </a:p>
          <a:p>
            <a:endParaRPr lang="en-US" dirty="0"/>
          </a:p>
        </p:txBody>
      </p:sp>
    </p:spTree>
    <p:extLst>
      <p:ext uri="{BB962C8B-B14F-4D97-AF65-F5344CB8AC3E}">
        <p14:creationId xmlns:p14="http://schemas.microsoft.com/office/powerpoint/2010/main" val="4076139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A33EC4CB-A38F-4C67-9187-5E8CFD3588C1}"/>
              </a:ext>
            </a:extLst>
          </p:cNvPr>
          <p:cNvSpPr>
            <a:spLocks noGrp="1"/>
          </p:cNvSpPr>
          <p:nvPr>
            <p:ph type="title"/>
          </p:nvPr>
        </p:nvSpPr>
        <p:spPr/>
        <p:txBody>
          <a:bodyPr/>
          <a:lstStyle/>
          <a:p>
            <a:r>
              <a:rPr lang="et-EE" dirty="0"/>
              <a:t>Sõlmime siis lepingud? </a:t>
            </a:r>
            <a:r>
              <a:rPr lang="et-EE" dirty="0">
                <a:sym typeface="Wingdings" panose="05000000000000000000" pitchFamily="2" charset="2"/>
              </a:rPr>
              <a:t></a:t>
            </a:r>
            <a:endParaRPr lang="en-US" dirty="0"/>
          </a:p>
        </p:txBody>
      </p:sp>
      <p:sp>
        <p:nvSpPr>
          <p:cNvPr id="3" name="Sisu kohatäide 2">
            <a:extLst>
              <a:ext uri="{FF2B5EF4-FFF2-40B4-BE49-F238E27FC236}">
                <a16:creationId xmlns:a16="http://schemas.microsoft.com/office/drawing/2014/main" id="{8ED8B77B-97AB-48F9-80C9-AC5683780EBF}"/>
              </a:ext>
            </a:extLst>
          </p:cNvPr>
          <p:cNvSpPr>
            <a:spLocks noGrp="1"/>
          </p:cNvSpPr>
          <p:nvPr>
            <p:ph idx="1"/>
          </p:nvPr>
        </p:nvSpPr>
        <p:spPr/>
        <p:txBody>
          <a:bodyPr/>
          <a:lstStyle/>
          <a:p>
            <a:r>
              <a:rPr lang="et-EE" dirty="0"/>
              <a:t>AITÄH!</a:t>
            </a:r>
            <a:endParaRPr lang="en-US" dirty="0"/>
          </a:p>
        </p:txBody>
      </p:sp>
      <p:pic>
        <p:nvPicPr>
          <p:cNvPr id="6" name="Sisu kohatäide 7">
            <a:extLst>
              <a:ext uri="{FF2B5EF4-FFF2-40B4-BE49-F238E27FC236}">
                <a16:creationId xmlns:a16="http://schemas.microsoft.com/office/drawing/2014/main" id="{75A53284-DC7B-40BE-A40F-C9E337423E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4880" y="1295303"/>
            <a:ext cx="6459359" cy="4844519"/>
          </a:xfrm>
          <a:prstGeom prst="rect">
            <a:avLst/>
          </a:prstGeom>
        </p:spPr>
      </p:pic>
    </p:spTree>
    <p:extLst>
      <p:ext uri="{BB962C8B-B14F-4D97-AF65-F5344CB8AC3E}">
        <p14:creationId xmlns:p14="http://schemas.microsoft.com/office/powerpoint/2010/main" val="1423935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8E6C481-61E6-4EA6-922F-A86176C68773}"/>
              </a:ext>
            </a:extLst>
          </p:cNvPr>
          <p:cNvSpPr>
            <a:spLocks noGrp="1"/>
          </p:cNvSpPr>
          <p:nvPr>
            <p:ph type="title"/>
          </p:nvPr>
        </p:nvSpPr>
        <p:spPr/>
        <p:txBody>
          <a:bodyPr/>
          <a:lstStyle/>
          <a:p>
            <a:r>
              <a:rPr lang="et-EE" dirty="0"/>
              <a:t>Teenuse peamine info</a:t>
            </a:r>
            <a:endParaRPr lang="en-US" dirty="0"/>
          </a:p>
        </p:txBody>
      </p:sp>
      <p:sp>
        <p:nvSpPr>
          <p:cNvPr id="3" name="Sisu kohatäide 2">
            <a:extLst>
              <a:ext uri="{FF2B5EF4-FFF2-40B4-BE49-F238E27FC236}">
                <a16:creationId xmlns:a16="http://schemas.microsoft.com/office/drawing/2014/main" id="{8664E788-3FAF-423E-9461-8AFF4EE0F8C1}"/>
              </a:ext>
            </a:extLst>
          </p:cNvPr>
          <p:cNvSpPr>
            <a:spLocks noGrp="1"/>
          </p:cNvSpPr>
          <p:nvPr>
            <p:ph idx="1"/>
          </p:nvPr>
        </p:nvSpPr>
        <p:spPr/>
        <p:txBody>
          <a:bodyPr/>
          <a:lstStyle/>
          <a:p>
            <a:r>
              <a:rPr lang="et-EE" dirty="0"/>
              <a:t>Kuni 18 kuud</a:t>
            </a:r>
          </a:p>
          <a:p>
            <a:r>
              <a:rPr lang="et-EE" dirty="0"/>
              <a:t>Alustame vanglas, lõpetame vabaduses</a:t>
            </a:r>
          </a:p>
          <a:p>
            <a:r>
              <a:rPr lang="et-EE" dirty="0"/>
              <a:t>Tööhõive suurendamine, retsidiivsuse vähendamine</a:t>
            </a:r>
          </a:p>
          <a:p>
            <a:r>
              <a:rPr lang="et-EE" dirty="0"/>
              <a:t>Kohtumised min 1x kuus</a:t>
            </a:r>
          </a:p>
          <a:p>
            <a:r>
              <a:rPr lang="et-EE" dirty="0"/>
              <a:t>Sissekanded ja tagasisided</a:t>
            </a:r>
            <a:endParaRPr lang="en-US" dirty="0"/>
          </a:p>
        </p:txBody>
      </p:sp>
    </p:spTree>
    <p:extLst>
      <p:ext uri="{BB962C8B-B14F-4D97-AF65-F5344CB8AC3E}">
        <p14:creationId xmlns:p14="http://schemas.microsoft.com/office/powerpoint/2010/main" val="2922228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819DCDB-F70D-4238-BD4C-E5E63D0C9E32}"/>
              </a:ext>
            </a:extLst>
          </p:cNvPr>
          <p:cNvSpPr>
            <a:spLocks noGrp="1"/>
          </p:cNvSpPr>
          <p:nvPr>
            <p:ph type="title"/>
          </p:nvPr>
        </p:nvSpPr>
        <p:spPr/>
        <p:txBody>
          <a:bodyPr/>
          <a:lstStyle/>
          <a:p>
            <a:r>
              <a:rPr lang="et-EE" dirty="0"/>
              <a:t>Töövahendid</a:t>
            </a:r>
            <a:endParaRPr lang="en-US" dirty="0"/>
          </a:p>
        </p:txBody>
      </p:sp>
      <p:sp>
        <p:nvSpPr>
          <p:cNvPr id="3" name="Sisu kohatäide 2">
            <a:extLst>
              <a:ext uri="{FF2B5EF4-FFF2-40B4-BE49-F238E27FC236}">
                <a16:creationId xmlns:a16="http://schemas.microsoft.com/office/drawing/2014/main" id="{D25A10F6-9ED9-4DF7-90C5-5004B4C0DADC}"/>
              </a:ext>
            </a:extLst>
          </p:cNvPr>
          <p:cNvSpPr>
            <a:spLocks noGrp="1"/>
          </p:cNvSpPr>
          <p:nvPr>
            <p:ph idx="1"/>
          </p:nvPr>
        </p:nvSpPr>
        <p:spPr/>
        <p:txBody>
          <a:bodyPr>
            <a:normAutofit lnSpcReduction="10000"/>
          </a:bodyPr>
          <a:lstStyle/>
          <a:p>
            <a:r>
              <a:rPr lang="et-EE" dirty="0"/>
              <a:t>Tugiisiku päevik</a:t>
            </a:r>
          </a:p>
          <a:p>
            <a:pPr lvl="1"/>
            <a:r>
              <a:rPr lang="et-EE" dirty="0"/>
              <a:t>Igal kohtumisel kaasas</a:t>
            </a:r>
          </a:p>
          <a:p>
            <a:pPr lvl="1"/>
            <a:r>
              <a:rPr lang="et-EE" dirty="0"/>
              <a:t>Toetavad küsimused</a:t>
            </a:r>
          </a:p>
          <a:p>
            <a:pPr lvl="1"/>
            <a:r>
              <a:rPr lang="et-EE" dirty="0"/>
              <a:t>Kokkulepped kirja!</a:t>
            </a:r>
          </a:p>
          <a:p>
            <a:pPr lvl="1"/>
            <a:r>
              <a:rPr lang="et-EE" dirty="0"/>
              <a:t>Vajalikud kontaktid, ka vabanenu oma!</a:t>
            </a:r>
          </a:p>
          <a:p>
            <a:pPr lvl="1"/>
            <a:r>
              <a:rPr lang="et-EE" dirty="0"/>
              <a:t>Sisend tööajatabelile ja tagasisidele, päevik SINU silmadele</a:t>
            </a:r>
          </a:p>
          <a:p>
            <a:r>
              <a:rPr lang="et-EE" dirty="0"/>
              <a:t>Hea Tahte Lepe</a:t>
            </a:r>
          </a:p>
          <a:p>
            <a:pPr lvl="1"/>
            <a:r>
              <a:rPr lang="et-EE" dirty="0"/>
              <a:t>Kokkulepped </a:t>
            </a:r>
            <a:r>
              <a:rPr lang="et-EE" dirty="0" err="1"/>
              <a:t>vabanejaga</a:t>
            </a:r>
            <a:r>
              <a:rPr lang="et-EE" dirty="0"/>
              <a:t>, allkirjastamiseks, originaalid Evale</a:t>
            </a:r>
          </a:p>
          <a:p>
            <a:r>
              <a:rPr lang="et-EE" dirty="0"/>
              <a:t>Abiks esmase intervjuu küsimused</a:t>
            </a:r>
          </a:p>
          <a:p>
            <a:r>
              <a:rPr lang="et-EE" dirty="0"/>
              <a:t>Tööajatabel</a:t>
            </a:r>
            <a:endParaRPr lang="en-US" dirty="0"/>
          </a:p>
        </p:txBody>
      </p:sp>
      <p:graphicFrame>
        <p:nvGraphicFramePr>
          <p:cNvPr id="4" name="Objekt 3">
            <a:extLst>
              <a:ext uri="{FF2B5EF4-FFF2-40B4-BE49-F238E27FC236}">
                <a16:creationId xmlns:a16="http://schemas.microsoft.com/office/drawing/2014/main" id="{E236F84B-0BF4-4279-BF72-536C3685BEF3}"/>
              </a:ext>
            </a:extLst>
          </p:cNvPr>
          <p:cNvGraphicFramePr>
            <a:graphicFrameLocks noChangeAspect="1"/>
          </p:cNvGraphicFramePr>
          <p:nvPr>
            <p:extLst>
              <p:ext uri="{D42A27DB-BD31-4B8C-83A1-F6EECF244321}">
                <p14:modId xmlns:p14="http://schemas.microsoft.com/office/powerpoint/2010/main" val="2109679730"/>
              </p:ext>
            </p:extLst>
          </p:nvPr>
        </p:nvGraphicFramePr>
        <p:xfrm>
          <a:off x="8797771" y="365124"/>
          <a:ext cx="2411378" cy="3416119"/>
        </p:xfrm>
        <a:graphic>
          <a:graphicData uri="http://schemas.openxmlformats.org/presentationml/2006/ole">
            <mc:AlternateContent xmlns:mc="http://schemas.openxmlformats.org/markup-compatibility/2006">
              <mc:Choice xmlns:v="urn:schemas-microsoft-com:vml" Requires="v">
                <p:oleObj name="Acrobat Document" r:id="rId2" imgW="2666896" imgH="3778135" progId="AcroExch.Document.DC">
                  <p:embed/>
                </p:oleObj>
              </mc:Choice>
              <mc:Fallback>
                <p:oleObj name="Acrobat Document" r:id="rId2" imgW="2666896" imgH="3778135" progId="AcroExch.Document.DC">
                  <p:embed/>
                  <p:pic>
                    <p:nvPicPr>
                      <p:cNvPr id="4" name="Objekt 3">
                        <a:extLst>
                          <a:ext uri="{FF2B5EF4-FFF2-40B4-BE49-F238E27FC236}">
                            <a16:creationId xmlns:a16="http://schemas.microsoft.com/office/drawing/2014/main" id="{E236F84B-0BF4-4279-BF72-536C3685BEF3}"/>
                          </a:ext>
                        </a:extLst>
                      </p:cNvPr>
                      <p:cNvPicPr/>
                      <p:nvPr/>
                    </p:nvPicPr>
                    <p:blipFill>
                      <a:blip r:embed="rId3"/>
                      <a:stretch>
                        <a:fillRect/>
                      </a:stretch>
                    </p:blipFill>
                    <p:spPr>
                      <a:xfrm>
                        <a:off x="8797771" y="365124"/>
                        <a:ext cx="2411378" cy="3416119"/>
                      </a:xfrm>
                      <a:prstGeom prst="rect">
                        <a:avLst/>
                      </a:prstGeom>
                    </p:spPr>
                  </p:pic>
                </p:oleObj>
              </mc:Fallback>
            </mc:AlternateContent>
          </a:graphicData>
        </a:graphic>
      </p:graphicFrame>
    </p:spTree>
    <p:extLst>
      <p:ext uri="{BB962C8B-B14F-4D97-AF65-F5344CB8AC3E}">
        <p14:creationId xmlns:p14="http://schemas.microsoft.com/office/powerpoint/2010/main" val="1573343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BA935-F8C4-D048-E2EE-5551734D4DFD}"/>
              </a:ext>
            </a:extLst>
          </p:cNvPr>
          <p:cNvSpPr>
            <a:spLocks noGrp="1"/>
          </p:cNvSpPr>
          <p:nvPr>
            <p:ph type="title"/>
          </p:nvPr>
        </p:nvSpPr>
        <p:spPr/>
        <p:txBody>
          <a:bodyPr/>
          <a:lstStyle/>
          <a:p>
            <a:r>
              <a:rPr lang="et-EE" dirty="0"/>
              <a:t>Hea Tahte Lepe</a:t>
            </a:r>
            <a:endParaRPr lang="en-GB" dirty="0"/>
          </a:p>
        </p:txBody>
      </p:sp>
      <p:sp>
        <p:nvSpPr>
          <p:cNvPr id="3" name="Content Placeholder 2">
            <a:extLst>
              <a:ext uri="{FF2B5EF4-FFF2-40B4-BE49-F238E27FC236}">
                <a16:creationId xmlns:a16="http://schemas.microsoft.com/office/drawing/2014/main" id="{2B52525C-B75E-3973-D648-A1760ED35D0C}"/>
              </a:ext>
            </a:extLst>
          </p:cNvPr>
          <p:cNvSpPr>
            <a:spLocks noGrp="1"/>
          </p:cNvSpPr>
          <p:nvPr>
            <p:ph idx="1"/>
          </p:nvPr>
        </p:nvSpPr>
        <p:spPr/>
        <p:txBody>
          <a:bodyPr/>
          <a:lstStyle/>
          <a:p>
            <a:r>
              <a:rPr lang="et-EE" dirty="0"/>
              <a:t>Sätestab omavahelised kokkulepped tööks</a:t>
            </a:r>
          </a:p>
          <a:p>
            <a:r>
              <a:rPr lang="et-EE" dirty="0"/>
              <a:t>Allkirjastada teisel-kolmandal kohtumisel</a:t>
            </a:r>
          </a:p>
          <a:p>
            <a:r>
              <a:rPr lang="et-EE" dirty="0"/>
              <a:t>Selgitada sisu!</a:t>
            </a:r>
          </a:p>
          <a:p>
            <a:r>
              <a:rPr lang="et-EE" dirty="0"/>
              <a:t>Põhineb aususel ja austusel</a:t>
            </a:r>
          </a:p>
          <a:p>
            <a:r>
              <a:rPr lang="et-EE" dirty="0"/>
              <a:t>Originaalid Evale</a:t>
            </a:r>
          </a:p>
        </p:txBody>
      </p:sp>
    </p:spTree>
    <p:extLst>
      <p:ext uri="{BB962C8B-B14F-4D97-AF65-F5344CB8AC3E}">
        <p14:creationId xmlns:p14="http://schemas.microsoft.com/office/powerpoint/2010/main" val="3220565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8D19564-98DC-4D5E-B67B-399D3E54D369}"/>
              </a:ext>
            </a:extLst>
          </p:cNvPr>
          <p:cNvSpPr>
            <a:spLocks noGrp="1"/>
          </p:cNvSpPr>
          <p:nvPr>
            <p:ph type="title"/>
          </p:nvPr>
        </p:nvSpPr>
        <p:spPr/>
        <p:txBody>
          <a:bodyPr/>
          <a:lstStyle/>
          <a:p>
            <a:r>
              <a:rPr lang="et-EE" dirty="0"/>
              <a:t>Küsimustega harjutus</a:t>
            </a:r>
            <a:endParaRPr lang="en-US" dirty="0"/>
          </a:p>
        </p:txBody>
      </p:sp>
      <p:sp>
        <p:nvSpPr>
          <p:cNvPr id="3" name="Sisu kohatäide 2">
            <a:extLst>
              <a:ext uri="{FF2B5EF4-FFF2-40B4-BE49-F238E27FC236}">
                <a16:creationId xmlns:a16="http://schemas.microsoft.com/office/drawing/2014/main" id="{463673BB-08FE-4A52-8C87-C84334A4C243}"/>
              </a:ext>
            </a:extLst>
          </p:cNvPr>
          <p:cNvSpPr>
            <a:spLocks noGrp="1"/>
          </p:cNvSpPr>
          <p:nvPr>
            <p:ph idx="1"/>
          </p:nvPr>
        </p:nvSpPr>
        <p:spPr/>
        <p:txBody>
          <a:bodyPr/>
          <a:lstStyle/>
          <a:p>
            <a:r>
              <a:rPr lang="et-EE" dirty="0"/>
              <a:t>Püüa saada oma kaaslaselt vastused küsimustele nii, et vestlus oleks sujuv, võta aega, et valmistuda, vajadusel tee spikker, PALUN ÄRA LOE MAHA, SEE ON KÜLM, AMETLIK JA TÄIEGA VEIDER!</a:t>
            </a:r>
          </a:p>
          <a:p>
            <a:endParaRPr lang="et-EE" dirty="0"/>
          </a:p>
          <a:p>
            <a:endParaRPr lang="et-EE" dirty="0"/>
          </a:p>
          <a:p>
            <a:endParaRPr lang="et-EE" dirty="0"/>
          </a:p>
          <a:p>
            <a:endParaRPr lang="et-EE" dirty="0"/>
          </a:p>
          <a:p>
            <a:r>
              <a:rPr lang="et-EE" dirty="0"/>
              <a:t>Mis on kõige raskemad kohad? Mida teha, et need oleks kergemad?</a:t>
            </a:r>
          </a:p>
          <a:p>
            <a:endParaRPr lang="en-US" dirty="0"/>
          </a:p>
        </p:txBody>
      </p:sp>
    </p:spTree>
    <p:extLst>
      <p:ext uri="{BB962C8B-B14F-4D97-AF65-F5344CB8AC3E}">
        <p14:creationId xmlns:p14="http://schemas.microsoft.com/office/powerpoint/2010/main" val="3525951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EF6F69C-26FC-4603-AE9B-FC6978EE23DB}"/>
              </a:ext>
            </a:extLst>
          </p:cNvPr>
          <p:cNvSpPr>
            <a:spLocks noGrp="1"/>
          </p:cNvSpPr>
          <p:nvPr>
            <p:ph type="title"/>
          </p:nvPr>
        </p:nvSpPr>
        <p:spPr/>
        <p:txBody>
          <a:bodyPr/>
          <a:lstStyle/>
          <a:p>
            <a:r>
              <a:rPr lang="et-EE" dirty="0"/>
              <a:t>Tööajatabel</a:t>
            </a:r>
            <a:endParaRPr lang="en-US" dirty="0"/>
          </a:p>
        </p:txBody>
      </p:sp>
      <p:sp>
        <p:nvSpPr>
          <p:cNvPr id="3" name="Sisu kohatäide 2">
            <a:extLst>
              <a:ext uri="{FF2B5EF4-FFF2-40B4-BE49-F238E27FC236}">
                <a16:creationId xmlns:a16="http://schemas.microsoft.com/office/drawing/2014/main" id="{6D87A4A8-BB8C-4D4D-9A74-995A38BE1114}"/>
              </a:ext>
            </a:extLst>
          </p:cNvPr>
          <p:cNvSpPr>
            <a:spLocks noGrp="1"/>
          </p:cNvSpPr>
          <p:nvPr>
            <p:ph idx="1"/>
          </p:nvPr>
        </p:nvSpPr>
        <p:spPr/>
        <p:txBody>
          <a:bodyPr/>
          <a:lstStyle/>
          <a:p>
            <a:r>
              <a:rPr lang="et-EE" dirty="0"/>
              <a:t>IGA kuu lõpuks koordinaatorile</a:t>
            </a:r>
          </a:p>
          <a:p>
            <a:r>
              <a:rPr lang="et-EE" dirty="0"/>
              <a:t>Tegevused kuupäeva täpsusega</a:t>
            </a:r>
          </a:p>
          <a:p>
            <a:r>
              <a:rPr lang="et-EE" dirty="0"/>
              <a:t>Aluseks palgaarvestusele</a:t>
            </a:r>
          </a:p>
          <a:p>
            <a:r>
              <a:rPr lang="et-EE" dirty="0"/>
              <a:t>Iga inimese kohta oma rida samas failis</a:t>
            </a:r>
          </a:p>
          <a:p>
            <a:r>
              <a:rPr lang="et-EE" dirty="0"/>
              <a:t>Sisu piisavalt informatiivne, AGA pea silmas HTL kokkuleppeid!</a:t>
            </a:r>
          </a:p>
          <a:p>
            <a:r>
              <a:rPr lang="et-EE" dirty="0"/>
              <a:t>Kajastub igakuine tegevus ja vajadusel TEENUSE LÕPETAMINE</a:t>
            </a:r>
          </a:p>
          <a:p>
            <a:endParaRPr lang="et-EE" dirty="0"/>
          </a:p>
          <a:p>
            <a:pPr marL="0" indent="0">
              <a:buNone/>
            </a:pPr>
            <a:endParaRPr lang="en-US" dirty="0"/>
          </a:p>
        </p:txBody>
      </p:sp>
      <p:graphicFrame>
        <p:nvGraphicFramePr>
          <p:cNvPr id="4" name="Objekt 3">
            <a:extLst>
              <a:ext uri="{FF2B5EF4-FFF2-40B4-BE49-F238E27FC236}">
                <a16:creationId xmlns:a16="http://schemas.microsoft.com/office/drawing/2014/main" id="{23265F4E-6AE9-436D-8B26-08B54E78BA5A}"/>
              </a:ext>
            </a:extLst>
          </p:cNvPr>
          <p:cNvGraphicFramePr>
            <a:graphicFrameLocks noChangeAspect="1"/>
          </p:cNvGraphicFramePr>
          <p:nvPr>
            <p:extLst>
              <p:ext uri="{D42A27DB-BD31-4B8C-83A1-F6EECF244321}">
                <p14:modId xmlns:p14="http://schemas.microsoft.com/office/powerpoint/2010/main" val="1717107716"/>
              </p:ext>
            </p:extLst>
          </p:nvPr>
        </p:nvGraphicFramePr>
        <p:xfrm>
          <a:off x="6299200" y="4651304"/>
          <a:ext cx="5506917" cy="2084775"/>
        </p:xfrm>
        <a:graphic>
          <a:graphicData uri="http://schemas.openxmlformats.org/presentationml/2006/ole">
            <mc:AlternateContent xmlns:mc="http://schemas.openxmlformats.org/markup-compatibility/2006">
              <mc:Choice xmlns:v="urn:schemas-microsoft-com:vml" Requires="v">
                <p:oleObj name="Worksheet" r:id="rId2" imgW="9683931" imgH="4489288" progId="Excel.Sheet.12">
                  <p:embed/>
                </p:oleObj>
              </mc:Choice>
              <mc:Fallback>
                <p:oleObj name="Worksheet" r:id="rId2" imgW="9683931" imgH="4489288" progId="Excel.Sheet.12">
                  <p:embed/>
                  <p:pic>
                    <p:nvPicPr>
                      <p:cNvPr id="4" name="Objekt 3">
                        <a:extLst>
                          <a:ext uri="{FF2B5EF4-FFF2-40B4-BE49-F238E27FC236}">
                            <a16:creationId xmlns:a16="http://schemas.microsoft.com/office/drawing/2014/main" id="{23265F4E-6AE9-436D-8B26-08B54E78BA5A}"/>
                          </a:ext>
                        </a:extLst>
                      </p:cNvPr>
                      <p:cNvPicPr/>
                      <p:nvPr/>
                    </p:nvPicPr>
                    <p:blipFill>
                      <a:blip r:embed="rId3"/>
                      <a:stretch>
                        <a:fillRect/>
                      </a:stretch>
                    </p:blipFill>
                    <p:spPr>
                      <a:xfrm>
                        <a:off x="6299200" y="4651304"/>
                        <a:ext cx="5506917" cy="2084775"/>
                      </a:xfrm>
                      <a:prstGeom prst="rect">
                        <a:avLst/>
                      </a:prstGeom>
                    </p:spPr>
                  </p:pic>
                </p:oleObj>
              </mc:Fallback>
            </mc:AlternateContent>
          </a:graphicData>
        </a:graphic>
      </p:graphicFrame>
    </p:spTree>
    <p:extLst>
      <p:ext uri="{BB962C8B-B14F-4D97-AF65-F5344CB8AC3E}">
        <p14:creationId xmlns:p14="http://schemas.microsoft.com/office/powerpoint/2010/main" val="377153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BBD9C71-1A8F-40EB-95BB-6481D14BA00A}"/>
              </a:ext>
            </a:extLst>
          </p:cNvPr>
          <p:cNvSpPr>
            <a:spLocks noGrp="1"/>
          </p:cNvSpPr>
          <p:nvPr>
            <p:ph type="title"/>
          </p:nvPr>
        </p:nvSpPr>
        <p:spPr/>
        <p:txBody>
          <a:bodyPr/>
          <a:lstStyle/>
          <a:p>
            <a:r>
              <a:rPr lang="et-EE" dirty="0"/>
              <a:t>Teenuse lõpetamine</a:t>
            </a:r>
            <a:endParaRPr lang="en-US" dirty="0"/>
          </a:p>
        </p:txBody>
      </p:sp>
      <p:sp>
        <p:nvSpPr>
          <p:cNvPr id="3" name="Sisu kohatäide 2">
            <a:extLst>
              <a:ext uri="{FF2B5EF4-FFF2-40B4-BE49-F238E27FC236}">
                <a16:creationId xmlns:a16="http://schemas.microsoft.com/office/drawing/2014/main" id="{A6C2FF2E-B9D1-4588-91F2-B30A542B4B55}"/>
              </a:ext>
            </a:extLst>
          </p:cNvPr>
          <p:cNvSpPr>
            <a:spLocks noGrp="1"/>
          </p:cNvSpPr>
          <p:nvPr>
            <p:ph idx="1"/>
          </p:nvPr>
        </p:nvSpPr>
        <p:spPr/>
        <p:txBody>
          <a:bodyPr>
            <a:normAutofit/>
          </a:bodyPr>
          <a:lstStyle/>
          <a:p>
            <a:r>
              <a:rPr lang="et-EE" dirty="0"/>
              <a:t>KOKKUVÕTE TEHTUST!</a:t>
            </a:r>
          </a:p>
          <a:p>
            <a:r>
              <a:rPr lang="et-EE" dirty="0"/>
              <a:t>Näiteks: Teenuse lõpetamine. Matiga alustasime teenust seoses tema tähtaegse vabanemisega. Peamisteks vajadusteks olid sõltuvus, elukoha puudumine ja vähene toetav võrgustik. Leppisime kokku, et ta läheb majutusteenusele Lootuse Külla, kuhu ta vabanemisel ka viisin. Mati soov oli läbivalt oma elu muutmine täiel määral, mistõttu liitus ka LK programmiga. Siiski otsustas Mati kahe kuu pärast keskusest lahkuda, leppisime kokku KOV sotsiaalosakonnaga, vormistasime talle toimetulekutoetuse ning leidsime elukoha Koplis, kus ta hetkel koos oma tüdrukuga elab. Mati leidis endale Töötukassa kaudu töökoha Selveris, tuleb hetkel üsna hästi toime, osaleb kohalikus AN grupis ja hoiab kontakti üha harvemini. Leppisime kokku, et kuna ta tuleb oma eluga toime, jätkame suhtlust vajadusel mitteametlikult.</a:t>
            </a:r>
            <a:endParaRPr lang="en-US" dirty="0"/>
          </a:p>
        </p:txBody>
      </p:sp>
    </p:spTree>
    <p:extLst>
      <p:ext uri="{BB962C8B-B14F-4D97-AF65-F5344CB8AC3E}">
        <p14:creationId xmlns:p14="http://schemas.microsoft.com/office/powerpoint/2010/main" val="3688126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F5EF2EC-B4D0-4032-8598-92E4AFE5962A}"/>
              </a:ext>
            </a:extLst>
          </p:cNvPr>
          <p:cNvSpPr>
            <a:spLocks noGrp="1"/>
          </p:cNvSpPr>
          <p:nvPr>
            <p:ph type="title"/>
          </p:nvPr>
        </p:nvSpPr>
        <p:spPr/>
        <p:txBody>
          <a:bodyPr/>
          <a:lstStyle/>
          <a:p>
            <a:r>
              <a:rPr lang="et-EE" dirty="0"/>
              <a:t>Mida pidada silmas?</a:t>
            </a:r>
            <a:endParaRPr lang="en-US" dirty="0"/>
          </a:p>
        </p:txBody>
      </p:sp>
      <p:sp>
        <p:nvSpPr>
          <p:cNvPr id="3" name="Sisu kohatäide 2">
            <a:extLst>
              <a:ext uri="{FF2B5EF4-FFF2-40B4-BE49-F238E27FC236}">
                <a16:creationId xmlns:a16="http://schemas.microsoft.com/office/drawing/2014/main" id="{FF0915E0-AA6A-43DA-8C85-5518471E2874}"/>
              </a:ext>
            </a:extLst>
          </p:cNvPr>
          <p:cNvSpPr>
            <a:spLocks noGrp="1"/>
          </p:cNvSpPr>
          <p:nvPr>
            <p:ph idx="1"/>
          </p:nvPr>
        </p:nvSpPr>
        <p:spPr/>
        <p:txBody>
          <a:bodyPr/>
          <a:lstStyle/>
          <a:p>
            <a:r>
              <a:rPr lang="et-EE" dirty="0"/>
              <a:t>„Tervisega seonduvad teemad“ üldiselt, ei täpsusta</a:t>
            </a:r>
          </a:p>
          <a:p>
            <a:r>
              <a:rPr lang="et-EE" dirty="0"/>
              <a:t>Ka need tegevused, mis ei ole vahetud kontaktid </a:t>
            </a:r>
            <a:r>
              <a:rPr lang="et-EE" dirty="0" err="1"/>
              <a:t>vabanejaga</a:t>
            </a:r>
            <a:endParaRPr lang="et-EE" dirty="0"/>
          </a:p>
          <a:p>
            <a:r>
              <a:rPr lang="et-EE" dirty="0"/>
              <a:t>Võimalusel vaata eelneva kuu tegevusi, jätka sealt</a:t>
            </a:r>
          </a:p>
          <a:p>
            <a:r>
              <a:rPr lang="et-EE" dirty="0"/>
              <a:t>Katsu mitte olla üldsõnaline, aga mitte rikkuda konfidentsiaalsuskokkulepet</a:t>
            </a:r>
          </a:p>
          <a:p>
            <a:endParaRPr lang="et-EE" dirty="0"/>
          </a:p>
          <a:p>
            <a:endParaRPr lang="et-EE" dirty="0"/>
          </a:p>
          <a:p>
            <a:endParaRPr lang="en-US" dirty="0"/>
          </a:p>
        </p:txBody>
      </p:sp>
    </p:spTree>
    <p:extLst>
      <p:ext uri="{BB962C8B-B14F-4D97-AF65-F5344CB8AC3E}">
        <p14:creationId xmlns:p14="http://schemas.microsoft.com/office/powerpoint/2010/main" val="1049401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DCF70E9F-AB4C-45F2-BB66-67B8F6745478}"/>
              </a:ext>
            </a:extLst>
          </p:cNvPr>
          <p:cNvSpPr>
            <a:spLocks noGrp="1"/>
          </p:cNvSpPr>
          <p:nvPr>
            <p:ph type="title"/>
          </p:nvPr>
        </p:nvSpPr>
        <p:spPr/>
        <p:txBody>
          <a:bodyPr/>
          <a:lstStyle/>
          <a:p>
            <a:r>
              <a:rPr lang="et-EE" dirty="0"/>
              <a:t>Kuidas käib?</a:t>
            </a:r>
            <a:endParaRPr lang="en-US" dirty="0"/>
          </a:p>
        </p:txBody>
      </p:sp>
      <p:sp>
        <p:nvSpPr>
          <p:cNvPr id="3" name="Sisu kohatäide 2">
            <a:extLst>
              <a:ext uri="{FF2B5EF4-FFF2-40B4-BE49-F238E27FC236}">
                <a16:creationId xmlns:a16="http://schemas.microsoft.com/office/drawing/2014/main" id="{6FF12B23-16F7-42E4-B313-DAF27617F859}"/>
              </a:ext>
            </a:extLst>
          </p:cNvPr>
          <p:cNvSpPr>
            <a:spLocks noGrp="1"/>
          </p:cNvSpPr>
          <p:nvPr>
            <p:ph idx="1"/>
          </p:nvPr>
        </p:nvSpPr>
        <p:spPr/>
        <p:txBody>
          <a:bodyPr>
            <a:normAutofit lnSpcReduction="10000"/>
          </a:bodyPr>
          <a:lstStyle/>
          <a:p>
            <a:r>
              <a:rPr lang="et-EE" dirty="0"/>
              <a:t>Koordinaator saadab sulle „tellimuse“</a:t>
            </a:r>
          </a:p>
          <a:p>
            <a:r>
              <a:rPr lang="et-EE" dirty="0"/>
              <a:t>Lepid kokku, et võtad selle inimese oma hoole alla</a:t>
            </a:r>
          </a:p>
          <a:p>
            <a:r>
              <a:rPr lang="et-EE" dirty="0"/>
              <a:t>Annad teada, mis ajad sobivad</a:t>
            </a:r>
          </a:p>
          <a:p>
            <a:r>
              <a:rPr lang="et-EE" dirty="0"/>
              <a:t>Ootad kinnitust</a:t>
            </a:r>
          </a:p>
          <a:p>
            <a:r>
              <a:rPr lang="et-EE" dirty="0"/>
              <a:t>Teed ettevalmistused vanglasse minekuks</a:t>
            </a:r>
          </a:p>
          <a:p>
            <a:r>
              <a:rPr lang="et-EE" dirty="0"/>
              <a:t>Ilmud pääslasse õigeks ajaks või 7 min varem, kaasas dokument/töötõend</a:t>
            </a:r>
          </a:p>
          <a:p>
            <a:r>
              <a:rPr lang="et-EE" dirty="0"/>
              <a:t>KOHTUMINE</a:t>
            </a:r>
          </a:p>
          <a:p>
            <a:r>
              <a:rPr lang="et-EE" dirty="0"/>
              <a:t>Saadad tagasiside kontaktisikule ja koordinaatorile</a:t>
            </a:r>
          </a:p>
          <a:p>
            <a:r>
              <a:rPr lang="et-EE" dirty="0"/>
              <a:t>Täidad tööajatabeli, saadad </a:t>
            </a:r>
            <a:r>
              <a:rPr lang="et-EE" dirty="0" err="1"/>
              <a:t>Feale</a:t>
            </a:r>
            <a:r>
              <a:rPr lang="et-EE" dirty="0"/>
              <a:t>/Evale/Aarele</a:t>
            </a:r>
          </a:p>
          <a:p>
            <a:r>
              <a:rPr lang="et-EE" dirty="0"/>
              <a:t>Kui teenus lõpeb, paned selle kokkuvõtlikult kirja</a:t>
            </a:r>
          </a:p>
        </p:txBody>
      </p:sp>
    </p:spTree>
    <p:extLst>
      <p:ext uri="{BB962C8B-B14F-4D97-AF65-F5344CB8AC3E}">
        <p14:creationId xmlns:p14="http://schemas.microsoft.com/office/powerpoint/2010/main" val="661458715"/>
      </p:ext>
    </p:extLst>
  </p:cSld>
  <p:clrMapOvr>
    <a:masterClrMapping/>
  </p:clrMapOvr>
</p:sld>
</file>

<file path=ppt/theme/theme1.xml><?xml version="1.0" encoding="utf-8"?>
<a:theme xmlns:a="http://schemas.openxmlformats.org/drawingml/2006/main" name="Rohukõrred">
  <a:themeElements>
    <a:clrScheme name="Rohukõrred">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Rohukõrred">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hukõrred">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43</TotalTime>
  <Words>502</Words>
  <Application>Microsoft Office PowerPoint</Application>
  <PresentationFormat>Widescreen</PresentationFormat>
  <Paragraphs>76</Paragraphs>
  <Slides>12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8" baseType="lpstr">
      <vt:lpstr>Arial</vt:lpstr>
      <vt:lpstr>Century Gothic</vt:lpstr>
      <vt:lpstr>Wingdings 3</vt:lpstr>
      <vt:lpstr>Rohukõrred</vt:lpstr>
      <vt:lpstr>Acrobat Document</vt:lpstr>
      <vt:lpstr>Worksheet</vt:lpstr>
      <vt:lpstr>Tugiisikutöö abimaterjalid</vt:lpstr>
      <vt:lpstr>Teenuse peamine info</vt:lpstr>
      <vt:lpstr>Töövahendid</vt:lpstr>
      <vt:lpstr>Hea Tahte Lepe</vt:lpstr>
      <vt:lpstr>Küsimustega harjutus</vt:lpstr>
      <vt:lpstr>Tööajatabel</vt:lpstr>
      <vt:lpstr>Teenuse lõpetamine</vt:lpstr>
      <vt:lpstr>Mida pidada silmas?</vt:lpstr>
      <vt:lpstr>Kuidas käib?</vt:lpstr>
      <vt:lpstr>Koostöö vanglate ja kriminaalhooldusega</vt:lpstr>
      <vt:lpstr>Lepingud</vt:lpstr>
      <vt:lpstr>Sõlmime siis lepingud?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Tugiisikutöö abimaterjalid</dc:title>
  <dc:creator>Eva Üprus</dc:creator>
  <cp:lastModifiedBy>eva üprus</cp:lastModifiedBy>
  <cp:revision>6</cp:revision>
  <dcterms:created xsi:type="dcterms:W3CDTF">2019-10-26T18:28:45Z</dcterms:created>
  <dcterms:modified xsi:type="dcterms:W3CDTF">2022-10-18T10:27:38Z</dcterms:modified>
</cp:coreProperties>
</file>